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98" r:id="rId3"/>
    <p:sldId id="499" r:id="rId4"/>
    <p:sldId id="445" r:id="rId5"/>
    <p:sldId id="446" r:id="rId6"/>
    <p:sldId id="447" r:id="rId7"/>
    <p:sldId id="500" r:id="rId8"/>
    <p:sldId id="501" r:id="rId9"/>
    <p:sldId id="408" r:id="rId10"/>
    <p:sldId id="409" r:id="rId11"/>
    <p:sldId id="413" r:id="rId12"/>
    <p:sldId id="416" r:id="rId13"/>
    <p:sldId id="418" r:id="rId14"/>
    <p:sldId id="411" r:id="rId15"/>
    <p:sldId id="424" r:id="rId16"/>
    <p:sldId id="425" r:id="rId17"/>
    <p:sldId id="426" r:id="rId18"/>
    <p:sldId id="427" r:id="rId19"/>
    <p:sldId id="379" r:id="rId20"/>
    <p:sldId id="378" r:id="rId21"/>
    <p:sldId id="363" r:id="rId22"/>
    <p:sldId id="382" r:id="rId23"/>
    <p:sldId id="389" r:id="rId24"/>
    <p:sldId id="388" r:id="rId25"/>
    <p:sldId id="384" r:id="rId26"/>
    <p:sldId id="502" r:id="rId27"/>
    <p:sldId id="385" r:id="rId28"/>
    <p:sldId id="386" r:id="rId29"/>
    <p:sldId id="387" r:id="rId30"/>
    <p:sldId id="470" r:id="rId31"/>
    <p:sldId id="471" r:id="rId32"/>
    <p:sldId id="487" r:id="rId33"/>
    <p:sldId id="472" r:id="rId34"/>
    <p:sldId id="473" r:id="rId35"/>
    <p:sldId id="488" r:id="rId36"/>
    <p:sldId id="474" r:id="rId37"/>
    <p:sldId id="475" r:id="rId38"/>
    <p:sldId id="489" r:id="rId39"/>
    <p:sldId id="465" r:id="rId40"/>
    <p:sldId id="476" r:id="rId41"/>
    <p:sldId id="490" r:id="rId42"/>
    <p:sldId id="443" r:id="rId43"/>
    <p:sldId id="444" r:id="rId44"/>
    <p:sldId id="491" r:id="rId45"/>
    <p:sldId id="466" r:id="rId46"/>
    <p:sldId id="467" r:id="rId47"/>
    <p:sldId id="492" r:id="rId48"/>
    <p:sldId id="477" r:id="rId49"/>
    <p:sldId id="478" r:id="rId50"/>
    <p:sldId id="493" r:id="rId51"/>
    <p:sldId id="468" r:id="rId52"/>
    <p:sldId id="469" r:id="rId53"/>
    <p:sldId id="494" r:id="rId54"/>
    <p:sldId id="479" r:id="rId55"/>
    <p:sldId id="480" r:id="rId56"/>
    <p:sldId id="495" r:id="rId57"/>
    <p:sldId id="481" r:id="rId58"/>
    <p:sldId id="482" r:id="rId59"/>
    <p:sldId id="496" r:id="rId60"/>
    <p:sldId id="360" r:id="rId61"/>
    <p:sldId id="366" r:id="rId62"/>
    <p:sldId id="431" r:id="rId63"/>
    <p:sldId id="503" r:id="rId64"/>
    <p:sldId id="504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3432DB-74FC-4D62-B77F-AB6B598BB5F8}" v="2" dt="2025-12-09T11:12:49.6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clever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bike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duck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Saturday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soft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B273A-64F2-C2A3-EE16-7326EBBE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840EBFB-0F31-34EB-636A-75AAE848F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6E34081-3691-7999-C14B-E808E5BF5E9E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noun phrases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431E6D-402E-5A9B-5956-888864602A27}"/>
              </a:ext>
            </a:extLst>
          </p:cNvPr>
          <p:cNvSpPr txBox="1">
            <a:spLocks/>
          </p:cNvSpPr>
          <p:nvPr/>
        </p:nvSpPr>
        <p:spPr>
          <a:xfrm>
            <a:off x="317369" y="1276617"/>
            <a:ext cx="5546103" cy="5267058"/>
          </a:xfrm>
          <a:prstGeom prst="roundRect">
            <a:avLst>
              <a:gd name="adj" fmla="val 786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works like a noun in a sentence. It can be: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noun (like dog, car, or happiness), 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pronoun (like he, they, or it).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long as the phrase acts like a noun, it's a noun phrase.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3557E7-58E1-8B27-4578-9AA986232DFF}"/>
              </a:ext>
            </a:extLst>
          </p:cNvPr>
          <p:cNvSpPr txBox="1">
            <a:spLocks/>
          </p:cNvSpPr>
          <p:nvPr/>
        </p:nvSpPr>
        <p:spPr>
          <a:xfrm>
            <a:off x="6180841" y="1276617"/>
            <a:ext cx="5546103" cy="526705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ea typeface="Andika"/>
                <a:cs typeface="Andika"/>
              </a:rPr>
              <a:t>Expanded Noun Phrases </a:t>
            </a:r>
          </a:p>
          <a:p>
            <a:endParaRPr lang="en-GB" sz="19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expanded noun phrase is a noun phrase, where it gives extra information about the noun or pronoun. 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often includes adjectives or other details to describe the noun more clearly.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 great way of making our writing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5515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“door”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“Smelly sandwich”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686932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09557" y="4389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315255" y="43899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39654" y="503052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90D80-8E91-E1AC-7F53-22268B3983A7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99A432-DDAE-6B8B-5729-9B95C76579B4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609737-AA78-857E-2AA9-A97F9FD7C621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86480" y="50823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4322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4803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843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6D71A-A301-7879-3FA2-7CF462C8859A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964B9-E12A-5417-24DC-ABB4F37826EF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4478A8-353A-F6DB-4585-7557991BE5B2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large keys”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E40155-488B-7D33-64DA-9C5FA0847DA8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49D99-782B-25B7-F680-0A2CEAF713A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“Easy mathematics”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02477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expanded 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728861" y="2312346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59200" y="231234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50FE4E-3889-BC12-1146-0257CBD7ACE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alien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382593-61B2-B324-92E5-7AB200851F32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alien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2B4417-7467-68CE-9D92-41D570975778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alien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84CC9C-C2E4-6F9C-5DA9-A854C61726E2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EAE5CD-D5FF-6464-FCBD-027916CB51C8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 in the rocket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1213FA-34E3-CD23-8211-079DBBFBBFDA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FC296-C18C-B906-BD10-4CAA1B66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057531-4B99-311C-863A-F0D880AF8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20DF84-064C-0C98-663A-8308D15D02B5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7DCF85-C8D9-22BB-85D0-BDFA6F16D797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1B9050-14C9-3F34-80BA-9A1F01686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1FBE9B4-85E1-59D1-9C39-1C4BC17D74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73BFF-929C-DC7F-7F71-3F11D676EB1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A818C0-64F5-0DBB-5A68-3D7FA96DD5CA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rose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7E37D-5CD0-F192-1B48-28BB2C1E8600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pink rose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9AB1E4-A5D9-1D1C-40D7-11F3F61A89FA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pink rose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482901-3DFE-EE9A-C28D-BBDF7F98A9DF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pick rose in a vase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5AE577-B390-6772-6D6F-A77986A25637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298106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FC9B-A2E4-29C8-0C29-48AE812A5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05FB0-1F91-A794-F342-1595C5DD7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4B53476-F928-EE40-89EB-AD1ABF2D395B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D291CA-B9C8-DDDA-281A-6347C6282861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B126F5-13E5-FB82-D522-F94AB9DB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912BF-58D3-32A9-1F48-3DCE987FF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36321D-295C-CB56-C5A4-CD412D1BDA59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2317D-301E-0A70-B915-609B86471C6F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room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5B32D2-DF8F-BED6-CCC7-426752CFE5EF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room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49D0C9-FDC1-4740-2458-251F2D544045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AEA9F-BF54-2392-E0A3-DD4E31742E2A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 in the castle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0D903F-C018-ECAF-7A10-0B46D97460EF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7C6ED105-90DB-8D76-32E4-C8F59896FD85}"/>
              </a:ext>
            </a:extLst>
          </p:cNvPr>
          <p:cNvSpPr/>
          <p:nvPr/>
        </p:nvSpPr>
        <p:spPr>
          <a:xfrm>
            <a:off x="8499423" y="6176250"/>
            <a:ext cx="3492065" cy="57888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9455" y="536772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772000" y="44545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873094" y="266287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567124" y="2631213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05679" y="270427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1848</Words>
  <Application>Microsoft Office PowerPoint</Application>
  <PresentationFormat>Widescreen</PresentationFormat>
  <Paragraphs>350</Paragraphs>
  <Slides>64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Expanded 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expanded noun phrases!</vt:lpstr>
      <vt:lpstr>How about?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2025-12-22T09:57:40Z</dcterms:modified>
</cp:coreProperties>
</file>